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08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91BDBAF-9738-4F9B-973D-BB81EB4BF4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360DFF-60D9-4A99-8D2A-5ADF6724F5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28384-FC3B-4D85-835A-D4EB1D887288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304B71-94DB-4D0C-B2F5-38649EEE24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293072-0B1C-470B-BB2E-072DE82F6B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3671B-A783-4927-A1DC-8FACA2FD6F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843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279A6397-90BB-4CA1-962D-4C42C3273B4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8253" y="555726"/>
            <a:ext cx="7186862" cy="5383062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Encadrement pour présentation graphique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C8E6CE0C-FE9A-4375-9652-0106B7E694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884" y="555624"/>
            <a:ext cx="4114799" cy="9129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cap="small" baseline="0"/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Intitulé</a:t>
            </a:r>
          </a:p>
        </p:txBody>
      </p:sp>
      <p:sp>
        <p:nvSpPr>
          <p:cNvPr id="16" name="Espace réservé du texte 12">
            <a:extLst>
              <a:ext uri="{FF2B5EF4-FFF2-40B4-BE49-F238E27FC236}">
                <a16:creationId xmlns:a16="http://schemas.microsoft.com/office/drawing/2014/main" id="{0394E6F8-9320-40FC-AA3C-CEB0DA23C1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884" y="1981337"/>
            <a:ext cx="4114799" cy="2187505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FontTx/>
              <a:buNone/>
              <a:defRPr sz="18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Quelques lignes pour décrire le projet, notamment sa pertinence par rapport à l’objet de l’opération.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9024CDD-C31A-445D-9E5C-4C3D92F75BF8}"/>
              </a:ext>
            </a:extLst>
          </p:cNvPr>
          <p:cNvSpPr txBox="1"/>
          <p:nvPr userDrawn="1"/>
        </p:nvSpPr>
        <p:spPr>
          <a:xfrm>
            <a:off x="336885" y="1612005"/>
            <a:ext cx="1916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Descriptif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B8CCFED-0A28-4F5F-A9BD-7DEED7F3783A}"/>
              </a:ext>
            </a:extLst>
          </p:cNvPr>
          <p:cNvSpPr txBox="1"/>
          <p:nvPr userDrawn="1"/>
        </p:nvSpPr>
        <p:spPr>
          <a:xfrm>
            <a:off x="336884" y="4217740"/>
            <a:ext cx="19872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Maître d’ouvrage :</a:t>
            </a:r>
          </a:p>
        </p:txBody>
      </p:sp>
      <p:sp>
        <p:nvSpPr>
          <p:cNvPr id="20" name="Espace réservé du texte 12">
            <a:extLst>
              <a:ext uri="{FF2B5EF4-FFF2-40B4-BE49-F238E27FC236}">
                <a16:creationId xmlns:a16="http://schemas.microsoft.com/office/drawing/2014/main" id="{2AA6226D-F673-44FF-8650-C13EBD8552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2300" y="4220177"/>
            <a:ext cx="2559383" cy="338554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du maître d’ouvrage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FEC720A-6A55-471F-A611-2EFB9545EA25}"/>
              </a:ext>
            </a:extLst>
          </p:cNvPr>
          <p:cNvSpPr txBox="1"/>
          <p:nvPr userDrawn="1"/>
        </p:nvSpPr>
        <p:spPr>
          <a:xfrm>
            <a:off x="336884" y="4678297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Montant des travaux :</a:t>
            </a:r>
          </a:p>
        </p:txBody>
      </p:sp>
      <p:sp>
        <p:nvSpPr>
          <p:cNvPr id="22" name="Espace réservé du texte 12">
            <a:extLst>
              <a:ext uri="{FF2B5EF4-FFF2-40B4-BE49-F238E27FC236}">
                <a16:creationId xmlns:a16="http://schemas.microsoft.com/office/drawing/2014/main" id="{094CC201-C42A-4319-B98D-BF1DA3F0E30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83683" y="4677585"/>
            <a:ext cx="2268000" cy="33855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Montant des travaux HT</a:t>
            </a:r>
          </a:p>
        </p:txBody>
      </p:sp>
      <p:sp>
        <p:nvSpPr>
          <p:cNvPr id="23" name="Espace réservé du texte 12">
            <a:extLst>
              <a:ext uri="{FF2B5EF4-FFF2-40B4-BE49-F238E27FC236}">
                <a16:creationId xmlns:a16="http://schemas.microsoft.com/office/drawing/2014/main" id="{A5FA047A-9E13-4688-9DA0-36D356F4D19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8252" y="6302274"/>
            <a:ext cx="3594101" cy="36512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800" cap="small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de l’architecte mandataire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ECA8220-BA77-425D-B07F-79A608DBF94A}"/>
              </a:ext>
            </a:extLst>
          </p:cNvPr>
          <p:cNvSpPr txBox="1"/>
          <p:nvPr userDrawn="1"/>
        </p:nvSpPr>
        <p:spPr>
          <a:xfrm>
            <a:off x="336884" y="5138854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Année de réalisation :</a:t>
            </a:r>
          </a:p>
        </p:txBody>
      </p:sp>
      <p:sp>
        <p:nvSpPr>
          <p:cNvPr id="25" name="Espace réservé du texte 12">
            <a:extLst>
              <a:ext uri="{FF2B5EF4-FFF2-40B4-BE49-F238E27FC236}">
                <a16:creationId xmlns:a16="http://schemas.microsoft.com/office/drawing/2014/main" id="{765A6264-51A5-4062-BC25-D09E542079B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83683" y="5150373"/>
            <a:ext cx="2268000" cy="33855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Année ou phase du </a:t>
            </a:r>
            <a:r>
              <a:rPr lang="fr-FR" dirty="0" err="1"/>
              <a:t>prj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0C0E414-3882-463A-B776-776D6D29C39C}"/>
              </a:ext>
            </a:extLst>
          </p:cNvPr>
          <p:cNvSpPr txBox="1"/>
          <p:nvPr userDrawn="1"/>
        </p:nvSpPr>
        <p:spPr>
          <a:xfrm>
            <a:off x="336884" y="5599411"/>
            <a:ext cx="95832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Mission :</a:t>
            </a:r>
          </a:p>
        </p:txBody>
      </p:sp>
      <p:sp>
        <p:nvSpPr>
          <p:cNvPr id="27" name="Espace réservé du texte 12">
            <a:extLst>
              <a:ext uri="{FF2B5EF4-FFF2-40B4-BE49-F238E27FC236}">
                <a16:creationId xmlns:a16="http://schemas.microsoft.com/office/drawing/2014/main" id="{47B580F0-FD0C-4A1D-A50F-D4023797C48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34533" y="5572840"/>
            <a:ext cx="3379445" cy="3651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Mission réalisée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E2C087-774D-4969-A53A-6EBDB9D069A3}"/>
              </a:ext>
            </a:extLst>
          </p:cNvPr>
          <p:cNvSpPr/>
          <p:nvPr userDrawn="1"/>
        </p:nvSpPr>
        <p:spPr>
          <a:xfrm>
            <a:off x="4668252" y="555624"/>
            <a:ext cx="7186669" cy="5382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102C38E-6257-419A-AC12-647D6F325F00}"/>
              </a:ext>
            </a:extLst>
          </p:cNvPr>
          <p:cNvSpPr txBox="1"/>
          <p:nvPr userDrawn="1"/>
        </p:nvSpPr>
        <p:spPr>
          <a:xfrm>
            <a:off x="336885" y="6300170"/>
            <a:ext cx="1916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+mj-lt"/>
              </a:rPr>
              <a:t>Référence 1</a:t>
            </a:r>
          </a:p>
        </p:txBody>
      </p:sp>
    </p:spTree>
    <p:extLst>
      <p:ext uri="{BB962C8B-B14F-4D97-AF65-F5344CB8AC3E}">
        <p14:creationId xmlns:p14="http://schemas.microsoft.com/office/powerpoint/2010/main" val="241587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pour une image  7">
            <a:extLst>
              <a:ext uri="{FF2B5EF4-FFF2-40B4-BE49-F238E27FC236}">
                <a16:creationId xmlns:a16="http://schemas.microsoft.com/office/drawing/2014/main" id="{9182531B-DE08-46C3-A043-50F94695331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8253" y="555726"/>
            <a:ext cx="7186862" cy="5383062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Encadrement pour présentation graphique</a:t>
            </a:r>
          </a:p>
        </p:txBody>
      </p:sp>
      <p:sp>
        <p:nvSpPr>
          <p:cNvPr id="24" name="Espace réservé du texte 12">
            <a:extLst>
              <a:ext uri="{FF2B5EF4-FFF2-40B4-BE49-F238E27FC236}">
                <a16:creationId xmlns:a16="http://schemas.microsoft.com/office/drawing/2014/main" id="{84C6A9FF-3BB1-454A-BF1A-56CCBDDCDEA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884" y="555624"/>
            <a:ext cx="4114799" cy="9129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cap="small" baseline="0"/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Intitulé</a:t>
            </a:r>
          </a:p>
        </p:txBody>
      </p:sp>
      <p:sp>
        <p:nvSpPr>
          <p:cNvPr id="25" name="Espace réservé du texte 12">
            <a:extLst>
              <a:ext uri="{FF2B5EF4-FFF2-40B4-BE49-F238E27FC236}">
                <a16:creationId xmlns:a16="http://schemas.microsoft.com/office/drawing/2014/main" id="{BE08EF47-6055-4B47-9FAA-1DABBBB4A9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884" y="1981337"/>
            <a:ext cx="4114799" cy="2187505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FontTx/>
              <a:buNone/>
              <a:defRPr sz="18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Quelques lignes pour décrire le projet, notamment sa pertinence par rapport à l’objet de l’opération.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28E7AC0-3743-4B4E-9C2E-049B3150C687}"/>
              </a:ext>
            </a:extLst>
          </p:cNvPr>
          <p:cNvSpPr txBox="1"/>
          <p:nvPr userDrawn="1"/>
        </p:nvSpPr>
        <p:spPr>
          <a:xfrm>
            <a:off x="336885" y="1612005"/>
            <a:ext cx="1916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Descriptif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5C755F3-500B-4326-A3F9-B8CAAA256949}"/>
              </a:ext>
            </a:extLst>
          </p:cNvPr>
          <p:cNvSpPr txBox="1"/>
          <p:nvPr userDrawn="1"/>
        </p:nvSpPr>
        <p:spPr>
          <a:xfrm>
            <a:off x="336884" y="4217740"/>
            <a:ext cx="19872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Maître d’ouvrage :</a:t>
            </a:r>
          </a:p>
        </p:txBody>
      </p:sp>
      <p:sp>
        <p:nvSpPr>
          <p:cNvPr id="28" name="Espace réservé du texte 12">
            <a:extLst>
              <a:ext uri="{FF2B5EF4-FFF2-40B4-BE49-F238E27FC236}">
                <a16:creationId xmlns:a16="http://schemas.microsoft.com/office/drawing/2014/main" id="{8CA9DFDF-4EA1-4CA2-B0B6-1C0F5EA607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2300" y="4220177"/>
            <a:ext cx="2559383" cy="338554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du maître d’ouvrage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41D30D1-00C8-4C03-82E1-02273C4654CE}"/>
              </a:ext>
            </a:extLst>
          </p:cNvPr>
          <p:cNvSpPr txBox="1"/>
          <p:nvPr userDrawn="1"/>
        </p:nvSpPr>
        <p:spPr>
          <a:xfrm>
            <a:off x="336884" y="4678297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Montant des travaux :</a:t>
            </a:r>
          </a:p>
        </p:txBody>
      </p:sp>
      <p:sp>
        <p:nvSpPr>
          <p:cNvPr id="30" name="Espace réservé du texte 12">
            <a:extLst>
              <a:ext uri="{FF2B5EF4-FFF2-40B4-BE49-F238E27FC236}">
                <a16:creationId xmlns:a16="http://schemas.microsoft.com/office/drawing/2014/main" id="{D580B7D5-7216-4BD7-8873-D15C5256FF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83683" y="4677585"/>
            <a:ext cx="2268000" cy="33855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Montant des travaux HT</a:t>
            </a:r>
          </a:p>
        </p:txBody>
      </p:sp>
      <p:sp>
        <p:nvSpPr>
          <p:cNvPr id="31" name="Espace réservé du texte 12">
            <a:extLst>
              <a:ext uri="{FF2B5EF4-FFF2-40B4-BE49-F238E27FC236}">
                <a16:creationId xmlns:a16="http://schemas.microsoft.com/office/drawing/2014/main" id="{18A03114-2AED-4E02-8ECC-869C4ECDD13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8252" y="6302274"/>
            <a:ext cx="3594101" cy="36512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800" cap="small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de l’architecte mandataire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00ECAF7-E14B-4E83-AC2C-7EF7EDA9F6F6}"/>
              </a:ext>
            </a:extLst>
          </p:cNvPr>
          <p:cNvSpPr txBox="1"/>
          <p:nvPr userDrawn="1"/>
        </p:nvSpPr>
        <p:spPr>
          <a:xfrm>
            <a:off x="336884" y="5138854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Année de réalisation :</a:t>
            </a:r>
          </a:p>
        </p:txBody>
      </p:sp>
      <p:sp>
        <p:nvSpPr>
          <p:cNvPr id="33" name="Espace réservé du texte 12">
            <a:extLst>
              <a:ext uri="{FF2B5EF4-FFF2-40B4-BE49-F238E27FC236}">
                <a16:creationId xmlns:a16="http://schemas.microsoft.com/office/drawing/2014/main" id="{F9E2CF58-991B-4FCE-AEA0-0AE6EC2D342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83683" y="5150373"/>
            <a:ext cx="2268000" cy="33855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Année ou phase du </a:t>
            </a:r>
            <a:r>
              <a:rPr lang="fr-FR" dirty="0" err="1"/>
              <a:t>prj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C4A3310-3735-4F56-986B-CB7CA7CE12F3}"/>
              </a:ext>
            </a:extLst>
          </p:cNvPr>
          <p:cNvSpPr txBox="1"/>
          <p:nvPr userDrawn="1"/>
        </p:nvSpPr>
        <p:spPr>
          <a:xfrm>
            <a:off x="336884" y="5599411"/>
            <a:ext cx="95832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Mission :</a:t>
            </a:r>
          </a:p>
        </p:txBody>
      </p:sp>
      <p:sp>
        <p:nvSpPr>
          <p:cNvPr id="35" name="Espace réservé du texte 12">
            <a:extLst>
              <a:ext uri="{FF2B5EF4-FFF2-40B4-BE49-F238E27FC236}">
                <a16:creationId xmlns:a16="http://schemas.microsoft.com/office/drawing/2014/main" id="{D99DF602-9B15-4FFF-B46C-124BB8D1263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34533" y="5572840"/>
            <a:ext cx="3379445" cy="3651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Mission réalisée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94E5BB6-BED2-4CF9-A19C-B133274E5290}"/>
              </a:ext>
            </a:extLst>
          </p:cNvPr>
          <p:cNvSpPr/>
          <p:nvPr userDrawn="1"/>
        </p:nvSpPr>
        <p:spPr>
          <a:xfrm>
            <a:off x="4668252" y="555624"/>
            <a:ext cx="7186669" cy="5382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6F44DC67-DF60-4FE4-A433-4989EBF747D9}"/>
              </a:ext>
            </a:extLst>
          </p:cNvPr>
          <p:cNvSpPr txBox="1"/>
          <p:nvPr userDrawn="1"/>
        </p:nvSpPr>
        <p:spPr>
          <a:xfrm>
            <a:off x="336885" y="6300170"/>
            <a:ext cx="1916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+mj-lt"/>
              </a:rPr>
              <a:t>Référence 2</a:t>
            </a:r>
          </a:p>
        </p:txBody>
      </p:sp>
    </p:spTree>
    <p:extLst>
      <p:ext uri="{BB962C8B-B14F-4D97-AF65-F5344CB8AC3E}">
        <p14:creationId xmlns:p14="http://schemas.microsoft.com/office/powerpoint/2010/main" val="109709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7">
            <a:extLst>
              <a:ext uri="{FF2B5EF4-FFF2-40B4-BE49-F238E27FC236}">
                <a16:creationId xmlns:a16="http://schemas.microsoft.com/office/drawing/2014/main" id="{78C5FB0F-12A2-446D-8790-9B814E44C17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8253" y="555726"/>
            <a:ext cx="7186862" cy="5383062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Encadrement pour présentation graphique</a:t>
            </a:r>
          </a:p>
        </p:txBody>
      </p:sp>
      <p:sp>
        <p:nvSpPr>
          <p:cNvPr id="4" name="Espace réservé du texte 12">
            <a:extLst>
              <a:ext uri="{FF2B5EF4-FFF2-40B4-BE49-F238E27FC236}">
                <a16:creationId xmlns:a16="http://schemas.microsoft.com/office/drawing/2014/main" id="{335AF765-F5D2-4C7A-9D7E-8D1119635C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884" y="555624"/>
            <a:ext cx="4114799" cy="9129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cap="small" baseline="0"/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Intitulé</a:t>
            </a:r>
          </a:p>
        </p:txBody>
      </p:sp>
      <p:sp>
        <p:nvSpPr>
          <p:cNvPr id="5" name="Espace réservé du texte 12">
            <a:extLst>
              <a:ext uri="{FF2B5EF4-FFF2-40B4-BE49-F238E27FC236}">
                <a16:creationId xmlns:a16="http://schemas.microsoft.com/office/drawing/2014/main" id="{BCA162A3-A6C3-48DC-A09C-F34DA624B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884" y="1981337"/>
            <a:ext cx="4114799" cy="2187505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FontTx/>
              <a:buNone/>
              <a:defRPr sz="18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Quelques lignes pour décrire le projet, notamment sa pertinence par rapport à l’objet de l’opération.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02F5C9-8BC7-4E45-859D-94E61A28B350}"/>
              </a:ext>
            </a:extLst>
          </p:cNvPr>
          <p:cNvSpPr txBox="1"/>
          <p:nvPr userDrawn="1"/>
        </p:nvSpPr>
        <p:spPr>
          <a:xfrm>
            <a:off x="336885" y="1612005"/>
            <a:ext cx="1916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Descriptif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7DE9BEC-08DF-43CA-BA6D-516DD96F4D58}"/>
              </a:ext>
            </a:extLst>
          </p:cNvPr>
          <p:cNvSpPr txBox="1"/>
          <p:nvPr userDrawn="1"/>
        </p:nvSpPr>
        <p:spPr>
          <a:xfrm>
            <a:off x="336884" y="4217740"/>
            <a:ext cx="19872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Maître d’ouvrage :</a:t>
            </a:r>
          </a:p>
        </p:txBody>
      </p:sp>
      <p:sp>
        <p:nvSpPr>
          <p:cNvPr id="8" name="Espace réservé du texte 12">
            <a:extLst>
              <a:ext uri="{FF2B5EF4-FFF2-40B4-BE49-F238E27FC236}">
                <a16:creationId xmlns:a16="http://schemas.microsoft.com/office/drawing/2014/main" id="{33F97583-D115-48BB-88C6-C2AACDFD5B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2300" y="4220177"/>
            <a:ext cx="2559383" cy="338554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du maître d’ouvrage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703E7E-566D-402C-A512-682A374DA94A}"/>
              </a:ext>
            </a:extLst>
          </p:cNvPr>
          <p:cNvSpPr txBox="1"/>
          <p:nvPr userDrawn="1"/>
        </p:nvSpPr>
        <p:spPr>
          <a:xfrm>
            <a:off x="336884" y="4678297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Montant des travaux :</a:t>
            </a:r>
          </a:p>
        </p:txBody>
      </p:sp>
      <p:sp>
        <p:nvSpPr>
          <p:cNvPr id="10" name="Espace réservé du texte 12">
            <a:extLst>
              <a:ext uri="{FF2B5EF4-FFF2-40B4-BE49-F238E27FC236}">
                <a16:creationId xmlns:a16="http://schemas.microsoft.com/office/drawing/2014/main" id="{3D81EC32-5F03-4790-BB26-CE3F332860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83683" y="4677585"/>
            <a:ext cx="2268000" cy="33855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Montant des travaux HT</a:t>
            </a:r>
          </a:p>
        </p:txBody>
      </p:sp>
      <p:sp>
        <p:nvSpPr>
          <p:cNvPr id="11" name="Espace réservé du texte 12">
            <a:extLst>
              <a:ext uri="{FF2B5EF4-FFF2-40B4-BE49-F238E27FC236}">
                <a16:creationId xmlns:a16="http://schemas.microsoft.com/office/drawing/2014/main" id="{711AC57F-975E-44D5-A97F-19020D7D8F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8252" y="6302274"/>
            <a:ext cx="3594101" cy="36512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800" cap="small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de l’architecte mandataire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7776B69-7DA6-4857-A4E5-1C4F335BEA1D}"/>
              </a:ext>
            </a:extLst>
          </p:cNvPr>
          <p:cNvSpPr txBox="1"/>
          <p:nvPr userDrawn="1"/>
        </p:nvSpPr>
        <p:spPr>
          <a:xfrm>
            <a:off x="336884" y="5138854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Année de réalisation :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02DD0799-B61F-4D49-AD3F-B6871B3573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83683" y="5150373"/>
            <a:ext cx="2268000" cy="33855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Année ou phase du </a:t>
            </a:r>
            <a:r>
              <a:rPr lang="fr-FR" dirty="0" err="1"/>
              <a:t>prj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2CD90AE-FA52-4928-ACFE-E84EB8026387}"/>
              </a:ext>
            </a:extLst>
          </p:cNvPr>
          <p:cNvSpPr txBox="1"/>
          <p:nvPr userDrawn="1"/>
        </p:nvSpPr>
        <p:spPr>
          <a:xfrm>
            <a:off x="336884" y="5599411"/>
            <a:ext cx="95832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Mission :</a:t>
            </a:r>
          </a:p>
        </p:txBody>
      </p:sp>
      <p:sp>
        <p:nvSpPr>
          <p:cNvPr id="15" name="Espace réservé du texte 12">
            <a:extLst>
              <a:ext uri="{FF2B5EF4-FFF2-40B4-BE49-F238E27FC236}">
                <a16:creationId xmlns:a16="http://schemas.microsoft.com/office/drawing/2014/main" id="{6080B8B6-AC9A-49A1-AEA3-B628F49A4F3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34533" y="5572840"/>
            <a:ext cx="3379445" cy="3651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Mission réalisée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3C9CA99-4A22-4C9A-BDE8-4743BEFBD33D}"/>
              </a:ext>
            </a:extLst>
          </p:cNvPr>
          <p:cNvSpPr/>
          <p:nvPr userDrawn="1"/>
        </p:nvSpPr>
        <p:spPr>
          <a:xfrm>
            <a:off x="4668252" y="555624"/>
            <a:ext cx="7186669" cy="5382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182FFEB-26D5-4738-BA67-EDC1993301C1}"/>
              </a:ext>
            </a:extLst>
          </p:cNvPr>
          <p:cNvSpPr txBox="1"/>
          <p:nvPr userDrawn="1"/>
        </p:nvSpPr>
        <p:spPr>
          <a:xfrm>
            <a:off x="336885" y="6300170"/>
            <a:ext cx="1916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+mj-lt"/>
              </a:rPr>
              <a:t>Référence 3</a:t>
            </a:r>
          </a:p>
        </p:txBody>
      </p:sp>
    </p:spTree>
    <p:extLst>
      <p:ext uri="{BB962C8B-B14F-4D97-AF65-F5344CB8AC3E}">
        <p14:creationId xmlns:p14="http://schemas.microsoft.com/office/powerpoint/2010/main" val="276406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7">
            <a:extLst>
              <a:ext uri="{FF2B5EF4-FFF2-40B4-BE49-F238E27FC236}">
                <a16:creationId xmlns:a16="http://schemas.microsoft.com/office/drawing/2014/main" id="{78C5FB0F-12A2-446D-8790-9B814E44C17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8253" y="555726"/>
            <a:ext cx="7186862" cy="5383062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Encadrement pour présentation graphique</a:t>
            </a:r>
          </a:p>
        </p:txBody>
      </p:sp>
      <p:sp>
        <p:nvSpPr>
          <p:cNvPr id="4" name="Espace réservé du texte 12">
            <a:extLst>
              <a:ext uri="{FF2B5EF4-FFF2-40B4-BE49-F238E27FC236}">
                <a16:creationId xmlns:a16="http://schemas.microsoft.com/office/drawing/2014/main" id="{335AF765-F5D2-4C7A-9D7E-8D1119635C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884" y="555624"/>
            <a:ext cx="4114799" cy="9129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cap="small" baseline="0"/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Intitulé</a:t>
            </a:r>
          </a:p>
        </p:txBody>
      </p:sp>
      <p:sp>
        <p:nvSpPr>
          <p:cNvPr id="5" name="Espace réservé du texte 12">
            <a:extLst>
              <a:ext uri="{FF2B5EF4-FFF2-40B4-BE49-F238E27FC236}">
                <a16:creationId xmlns:a16="http://schemas.microsoft.com/office/drawing/2014/main" id="{BCA162A3-A6C3-48DC-A09C-F34DA624B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884" y="1981337"/>
            <a:ext cx="4114799" cy="2187505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FontTx/>
              <a:buNone/>
              <a:defRPr sz="18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Quelques lignes pour décrire le projet, notamment sa pertinence par rapport à l’objet de l’opération.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02F5C9-8BC7-4E45-859D-94E61A28B350}"/>
              </a:ext>
            </a:extLst>
          </p:cNvPr>
          <p:cNvSpPr txBox="1"/>
          <p:nvPr userDrawn="1"/>
        </p:nvSpPr>
        <p:spPr>
          <a:xfrm>
            <a:off x="336885" y="1612005"/>
            <a:ext cx="1916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Descriptif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7DE9BEC-08DF-43CA-BA6D-516DD96F4D58}"/>
              </a:ext>
            </a:extLst>
          </p:cNvPr>
          <p:cNvSpPr txBox="1"/>
          <p:nvPr userDrawn="1"/>
        </p:nvSpPr>
        <p:spPr>
          <a:xfrm>
            <a:off x="336884" y="4217740"/>
            <a:ext cx="19872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Maître d’ouvrage :</a:t>
            </a:r>
          </a:p>
        </p:txBody>
      </p:sp>
      <p:sp>
        <p:nvSpPr>
          <p:cNvPr id="8" name="Espace réservé du texte 12">
            <a:extLst>
              <a:ext uri="{FF2B5EF4-FFF2-40B4-BE49-F238E27FC236}">
                <a16:creationId xmlns:a16="http://schemas.microsoft.com/office/drawing/2014/main" id="{33F97583-D115-48BB-88C6-C2AACDFD5B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2300" y="4220177"/>
            <a:ext cx="2559383" cy="338554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du maître d’ouvrage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703E7E-566D-402C-A512-682A374DA94A}"/>
              </a:ext>
            </a:extLst>
          </p:cNvPr>
          <p:cNvSpPr txBox="1"/>
          <p:nvPr userDrawn="1"/>
        </p:nvSpPr>
        <p:spPr>
          <a:xfrm>
            <a:off x="336884" y="4678297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Montant des travaux :</a:t>
            </a:r>
          </a:p>
        </p:txBody>
      </p:sp>
      <p:sp>
        <p:nvSpPr>
          <p:cNvPr id="10" name="Espace réservé du texte 12">
            <a:extLst>
              <a:ext uri="{FF2B5EF4-FFF2-40B4-BE49-F238E27FC236}">
                <a16:creationId xmlns:a16="http://schemas.microsoft.com/office/drawing/2014/main" id="{3D81EC32-5F03-4790-BB26-CE3F332860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83683" y="4677585"/>
            <a:ext cx="2268000" cy="33855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Montant des travaux HT</a:t>
            </a:r>
          </a:p>
        </p:txBody>
      </p:sp>
      <p:sp>
        <p:nvSpPr>
          <p:cNvPr id="11" name="Espace réservé du texte 12">
            <a:extLst>
              <a:ext uri="{FF2B5EF4-FFF2-40B4-BE49-F238E27FC236}">
                <a16:creationId xmlns:a16="http://schemas.microsoft.com/office/drawing/2014/main" id="{711AC57F-975E-44D5-A97F-19020D7D8F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8252" y="6302274"/>
            <a:ext cx="3594101" cy="36512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800" cap="small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de l’architecte mandataire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7776B69-7DA6-4857-A4E5-1C4F335BEA1D}"/>
              </a:ext>
            </a:extLst>
          </p:cNvPr>
          <p:cNvSpPr txBox="1"/>
          <p:nvPr userDrawn="1"/>
        </p:nvSpPr>
        <p:spPr>
          <a:xfrm>
            <a:off x="336884" y="5138854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Année de réalisation :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02DD0799-B61F-4D49-AD3F-B6871B3573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83683" y="5150373"/>
            <a:ext cx="2268000" cy="33855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Année ou phase du </a:t>
            </a:r>
            <a:r>
              <a:rPr lang="fr-FR" dirty="0" err="1"/>
              <a:t>prj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2CD90AE-FA52-4928-ACFE-E84EB8026387}"/>
              </a:ext>
            </a:extLst>
          </p:cNvPr>
          <p:cNvSpPr txBox="1"/>
          <p:nvPr userDrawn="1"/>
        </p:nvSpPr>
        <p:spPr>
          <a:xfrm>
            <a:off x="336884" y="5599411"/>
            <a:ext cx="95832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Mission :</a:t>
            </a:r>
          </a:p>
        </p:txBody>
      </p:sp>
      <p:sp>
        <p:nvSpPr>
          <p:cNvPr id="15" name="Espace réservé du texte 12">
            <a:extLst>
              <a:ext uri="{FF2B5EF4-FFF2-40B4-BE49-F238E27FC236}">
                <a16:creationId xmlns:a16="http://schemas.microsoft.com/office/drawing/2014/main" id="{6080B8B6-AC9A-49A1-AEA3-B628F49A4F3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34533" y="5572840"/>
            <a:ext cx="3379445" cy="3651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Mission réalisée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3C9CA99-4A22-4C9A-BDE8-4743BEFBD33D}"/>
              </a:ext>
            </a:extLst>
          </p:cNvPr>
          <p:cNvSpPr/>
          <p:nvPr userDrawn="1"/>
        </p:nvSpPr>
        <p:spPr>
          <a:xfrm>
            <a:off x="4668252" y="555624"/>
            <a:ext cx="7186669" cy="5382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182FFEB-26D5-4738-BA67-EDC1993301C1}"/>
              </a:ext>
            </a:extLst>
          </p:cNvPr>
          <p:cNvSpPr txBox="1"/>
          <p:nvPr userDrawn="1"/>
        </p:nvSpPr>
        <p:spPr>
          <a:xfrm>
            <a:off x="336885" y="6300170"/>
            <a:ext cx="1916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+mj-lt"/>
              </a:rPr>
              <a:t>Référence 4</a:t>
            </a:r>
          </a:p>
        </p:txBody>
      </p:sp>
    </p:spTree>
    <p:extLst>
      <p:ext uri="{BB962C8B-B14F-4D97-AF65-F5344CB8AC3E}">
        <p14:creationId xmlns:p14="http://schemas.microsoft.com/office/powerpoint/2010/main" val="425177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7">
            <a:extLst>
              <a:ext uri="{FF2B5EF4-FFF2-40B4-BE49-F238E27FC236}">
                <a16:creationId xmlns:a16="http://schemas.microsoft.com/office/drawing/2014/main" id="{78C5FB0F-12A2-446D-8790-9B814E44C17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8253" y="555726"/>
            <a:ext cx="7186862" cy="5383062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Encadrement pour présentation graphique</a:t>
            </a:r>
          </a:p>
        </p:txBody>
      </p:sp>
      <p:sp>
        <p:nvSpPr>
          <p:cNvPr id="4" name="Espace réservé du texte 12">
            <a:extLst>
              <a:ext uri="{FF2B5EF4-FFF2-40B4-BE49-F238E27FC236}">
                <a16:creationId xmlns:a16="http://schemas.microsoft.com/office/drawing/2014/main" id="{335AF765-F5D2-4C7A-9D7E-8D1119635C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6884" y="555624"/>
            <a:ext cx="4114799" cy="9129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cap="small" baseline="0"/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Intitulé</a:t>
            </a:r>
          </a:p>
        </p:txBody>
      </p:sp>
      <p:sp>
        <p:nvSpPr>
          <p:cNvPr id="5" name="Espace réservé du texte 12">
            <a:extLst>
              <a:ext uri="{FF2B5EF4-FFF2-40B4-BE49-F238E27FC236}">
                <a16:creationId xmlns:a16="http://schemas.microsoft.com/office/drawing/2014/main" id="{BCA162A3-A6C3-48DC-A09C-F34DA624B3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884" y="1981337"/>
            <a:ext cx="4114799" cy="2187505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FontTx/>
              <a:buNone/>
              <a:defRPr sz="18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Quelques lignes pour décrire le projet, notamment sa pertinence par rapport à l’objet de l’opération.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02F5C9-8BC7-4E45-859D-94E61A28B350}"/>
              </a:ext>
            </a:extLst>
          </p:cNvPr>
          <p:cNvSpPr txBox="1"/>
          <p:nvPr userDrawn="1"/>
        </p:nvSpPr>
        <p:spPr>
          <a:xfrm>
            <a:off x="336885" y="1612005"/>
            <a:ext cx="1916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Descriptif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7DE9BEC-08DF-43CA-BA6D-516DD96F4D58}"/>
              </a:ext>
            </a:extLst>
          </p:cNvPr>
          <p:cNvSpPr txBox="1"/>
          <p:nvPr userDrawn="1"/>
        </p:nvSpPr>
        <p:spPr>
          <a:xfrm>
            <a:off x="336884" y="4217740"/>
            <a:ext cx="19872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Maître d’ouvrage :</a:t>
            </a:r>
          </a:p>
        </p:txBody>
      </p:sp>
      <p:sp>
        <p:nvSpPr>
          <p:cNvPr id="8" name="Espace réservé du texte 12">
            <a:extLst>
              <a:ext uri="{FF2B5EF4-FFF2-40B4-BE49-F238E27FC236}">
                <a16:creationId xmlns:a16="http://schemas.microsoft.com/office/drawing/2014/main" id="{33F97583-D115-48BB-88C6-C2AACDFD5B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2300" y="4220177"/>
            <a:ext cx="2559383" cy="338554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du maître d’ouvrage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703E7E-566D-402C-A512-682A374DA94A}"/>
              </a:ext>
            </a:extLst>
          </p:cNvPr>
          <p:cNvSpPr txBox="1"/>
          <p:nvPr userDrawn="1"/>
        </p:nvSpPr>
        <p:spPr>
          <a:xfrm>
            <a:off x="336884" y="4678297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Montant des travaux :</a:t>
            </a:r>
          </a:p>
        </p:txBody>
      </p:sp>
      <p:sp>
        <p:nvSpPr>
          <p:cNvPr id="10" name="Espace réservé du texte 12">
            <a:extLst>
              <a:ext uri="{FF2B5EF4-FFF2-40B4-BE49-F238E27FC236}">
                <a16:creationId xmlns:a16="http://schemas.microsoft.com/office/drawing/2014/main" id="{3D81EC32-5F03-4790-BB26-CE3F332860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83683" y="4677585"/>
            <a:ext cx="2268000" cy="33855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Montant des travaux HT</a:t>
            </a:r>
          </a:p>
        </p:txBody>
      </p:sp>
      <p:sp>
        <p:nvSpPr>
          <p:cNvPr id="11" name="Espace réservé du texte 12">
            <a:extLst>
              <a:ext uri="{FF2B5EF4-FFF2-40B4-BE49-F238E27FC236}">
                <a16:creationId xmlns:a16="http://schemas.microsoft.com/office/drawing/2014/main" id="{711AC57F-975E-44D5-A97F-19020D7D8F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8252" y="6302274"/>
            <a:ext cx="3594101" cy="365125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1800" cap="small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Nom de l’architecte mandataire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7776B69-7DA6-4857-A4E5-1C4F335BEA1D}"/>
              </a:ext>
            </a:extLst>
          </p:cNvPr>
          <p:cNvSpPr txBox="1"/>
          <p:nvPr userDrawn="1"/>
        </p:nvSpPr>
        <p:spPr>
          <a:xfrm>
            <a:off x="336884" y="5138854"/>
            <a:ext cx="198721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Année de réalisation :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02DD0799-B61F-4D49-AD3F-B6871B3573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83683" y="5150373"/>
            <a:ext cx="2268000" cy="33855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Année ou phase du </a:t>
            </a:r>
            <a:r>
              <a:rPr lang="fr-FR" dirty="0" err="1"/>
              <a:t>prj</a:t>
            </a:r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2CD90AE-FA52-4928-ACFE-E84EB8026387}"/>
              </a:ext>
            </a:extLst>
          </p:cNvPr>
          <p:cNvSpPr txBox="1"/>
          <p:nvPr userDrawn="1"/>
        </p:nvSpPr>
        <p:spPr>
          <a:xfrm>
            <a:off x="336884" y="5599411"/>
            <a:ext cx="95832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fr-FR" sz="1600" dirty="0">
                <a:latin typeface="+mj-lt"/>
              </a:rPr>
              <a:t>Mission :</a:t>
            </a:r>
          </a:p>
        </p:txBody>
      </p:sp>
      <p:sp>
        <p:nvSpPr>
          <p:cNvPr id="15" name="Espace réservé du texte 12">
            <a:extLst>
              <a:ext uri="{FF2B5EF4-FFF2-40B4-BE49-F238E27FC236}">
                <a16:creationId xmlns:a16="http://schemas.microsoft.com/office/drawing/2014/main" id="{6080B8B6-AC9A-49A1-AEA3-B628F49A4F3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34533" y="5572840"/>
            <a:ext cx="3379445" cy="3651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1600" cap="none" baseline="0">
                <a:latin typeface="+mj-lt"/>
              </a:defRPr>
            </a:lvl1pPr>
            <a:lvl2pPr marL="457200" indent="0">
              <a:buFontTx/>
              <a:buNone/>
              <a:defRPr cap="small" baseline="0"/>
            </a:lvl2pPr>
          </a:lstStyle>
          <a:p>
            <a:pPr lvl="0"/>
            <a:r>
              <a:rPr lang="fr-FR" dirty="0"/>
              <a:t>Mission réalisée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3C9CA99-4A22-4C9A-BDE8-4743BEFBD33D}"/>
              </a:ext>
            </a:extLst>
          </p:cNvPr>
          <p:cNvSpPr/>
          <p:nvPr userDrawn="1"/>
        </p:nvSpPr>
        <p:spPr>
          <a:xfrm>
            <a:off x="4668252" y="555624"/>
            <a:ext cx="7186669" cy="5382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182FFEB-26D5-4738-BA67-EDC1993301C1}"/>
              </a:ext>
            </a:extLst>
          </p:cNvPr>
          <p:cNvSpPr txBox="1"/>
          <p:nvPr userDrawn="1"/>
        </p:nvSpPr>
        <p:spPr>
          <a:xfrm>
            <a:off x="336885" y="6300170"/>
            <a:ext cx="1916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+mj-lt"/>
              </a:rPr>
              <a:t>Référence 5</a:t>
            </a:r>
          </a:p>
        </p:txBody>
      </p:sp>
    </p:spTree>
    <p:extLst>
      <p:ext uri="{BB962C8B-B14F-4D97-AF65-F5344CB8AC3E}">
        <p14:creationId xmlns:p14="http://schemas.microsoft.com/office/powerpoint/2010/main" val="110779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6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D0CE3E07-0ABD-4901-979D-F6E1A260D5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91C4E4-414E-4B5F-95BD-65E3ECE7E1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BC07BA-69DF-4ABD-B82B-02DC4F9115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38CE09-70D8-4D7F-B8B4-B8DB6F339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635C57A-823E-4D81-AD49-E8D4DE268F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BC6F29B-CD27-4553-87A0-2D760C4633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3499B75-EE6C-422C-907C-3291CC3733F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43BFEBA-B478-44ED-85C8-EAC01480B3C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56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6E4CF233-0D89-456F-9A4E-EFC0697927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4FC46C-3BAD-4F8B-8693-C529862F2D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524677-29C8-4409-90F1-BBC3153957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7E619D7-A599-4D86-A6D3-383F9C86F0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71DE574-1B9A-4A23-8012-7A371E042B3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A2BF933-5D5A-446F-9FA6-7EA1F4E936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F148241-CAC6-4680-8C8C-67D6C3B03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A90007A-2409-449B-A2B6-84F30911F9A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34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732D6C67-123A-443C-BBFE-256E37EC3D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6AD13E-8323-451D-B27A-1364A4F7D9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5AEE99-E2FF-41F2-ADCA-3205521C7B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BCA3B5-497E-4DDB-AD3E-BD98C9D6DA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094F533-EC79-45EE-875E-0077796EDC9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40161A1-7192-40DE-8319-65B9D3A6554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48CFEA2-A09D-4BA2-8AED-BC93B9D7E36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C856B4E-EB4B-408B-8707-00D22A3590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77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68DC7A8E-C586-430A-A213-7B6DE0D5E3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6974ED-4831-4C51-ADD0-0FD24050DD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7F3F0F-5933-4687-BFE5-EAF295E196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14CAD0-C476-4155-B095-1176DDEF4D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F4BD87C-C85C-4D5D-A105-732758C7751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94C23D5-F6D8-48AB-9E07-165AEC49B9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67AC10B-87BD-4275-8039-D451B6FA20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4D3BA0C-0DEE-4F98-AD75-B72182B4B1C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517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1E9AEE0A-7587-4F98-A2E5-584F991B15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F7828A-5C8E-436B-AAA6-305429972F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3580BC-FB0E-4DB8-8BEE-2A0A3B1BA4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BF9572-EE7F-4279-8B35-453F68C96B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8F11ECE-BCDA-499F-869C-568BA2DF5C1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7E353CB-7083-4BE7-8C3E-DB9A47AE07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A37421B-3361-4FFD-87C2-C551E16F768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9FCEC49-915B-4602-99A6-F03F0DF9BF9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3400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Gabriel Guérin</dc:creator>
  <cp:lastModifiedBy>Maëva VARALDA</cp:lastModifiedBy>
  <cp:revision>16</cp:revision>
  <dcterms:created xsi:type="dcterms:W3CDTF">2021-02-09T12:19:50Z</dcterms:created>
  <dcterms:modified xsi:type="dcterms:W3CDTF">2023-10-20T14:06:40Z</dcterms:modified>
</cp:coreProperties>
</file>